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78" r:id="rId3"/>
    <p:sldId id="280" r:id="rId4"/>
    <p:sldId id="293" r:id="rId5"/>
    <p:sldId id="294" r:id="rId6"/>
    <p:sldId id="295" r:id="rId7"/>
    <p:sldId id="296" r:id="rId8"/>
    <p:sldId id="297" r:id="rId9"/>
    <p:sldId id="286" r:id="rId10"/>
    <p:sldId id="288" r:id="rId11"/>
    <p:sldId id="281" r:id="rId12"/>
    <p:sldId id="287" r:id="rId13"/>
    <p:sldId id="289" r:id="rId14"/>
    <p:sldId id="290" r:id="rId15"/>
    <p:sldId id="292" r:id="rId16"/>
    <p:sldId id="291" r:id="rId17"/>
    <p:sldId id="284" r:id="rId18"/>
    <p:sldId id="257" r:id="rId19"/>
    <p:sldId id="258" r:id="rId20"/>
    <p:sldId id="259" r:id="rId21"/>
    <p:sldId id="260" r:id="rId22"/>
    <p:sldId id="262" r:id="rId23"/>
    <p:sldId id="299" r:id="rId24"/>
    <p:sldId id="265" r:id="rId25"/>
    <p:sldId id="266" r:id="rId26"/>
    <p:sldId id="314" r:id="rId27"/>
    <p:sldId id="312" r:id="rId28"/>
    <p:sldId id="311" r:id="rId29"/>
    <p:sldId id="310" r:id="rId30"/>
    <p:sldId id="272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08" autoAdjust="0"/>
    <p:restoredTop sz="96810" autoAdjust="0"/>
  </p:normalViewPr>
  <p:slideViewPr>
    <p:cSldViewPr snapToGrid="0">
      <p:cViewPr varScale="1">
        <p:scale>
          <a:sx n="102" d="100"/>
          <a:sy n="102" d="100"/>
        </p:scale>
        <p:origin x="96" y="2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E9365-C28D-4EA6-09CD-60A4F4787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1CAF58-B476-BBA9-93D6-C3AF78149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C355A-BF5B-7562-097E-46459D8CB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F29EE-3024-4E0F-89D1-CFB524D06A3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832A0-478F-4606-6E7E-B0263AED1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AB9F70-446D-19F2-AF07-7D19CF179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3166-E769-4260-BC51-239A87304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10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B7A83-3C18-0661-5F98-FE1DF83B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5921F9-C0D1-3845-7C63-09305F6C2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B3F830-C796-D2F2-0011-D208A413C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F29EE-3024-4E0F-89D1-CFB524D06A3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D56ED9-C5D8-6241-4176-04912749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729285-33A0-CD0D-0138-D4DDB036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3166-E769-4260-BC51-239A87304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629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8F7FF0-0754-6EED-36B5-F37056356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9BB125-04B1-CA13-FEB7-7C82829F2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30163C-4B55-D6DF-D32B-17D7521DC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F29EE-3024-4E0F-89D1-CFB524D06A3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293E6E-AF5E-D398-324A-89FD0E6DD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B877D7-6578-6EB3-EB26-E5D81D260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3166-E769-4260-BC51-239A87304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56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901D9-D3CD-EBE3-5B75-75D1646F3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9D081F-4CA1-21E5-8E5B-D79715996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57EE28-D9E0-0890-85F1-7920496D9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F29EE-3024-4E0F-89D1-CFB524D06A3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E32D5D-4590-858E-1161-DDFAD58A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D2D09-C349-6E4B-2D59-404CF93D8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3166-E769-4260-BC51-239A87304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83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A9B55-18D4-0B57-DF93-46666FFA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FE6F62-3D85-BA7F-7798-5BBED744C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5BD6C3-6A99-AC2A-0BFB-D174FB6A5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F29EE-3024-4E0F-89D1-CFB524D06A3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85E149-2DC5-ECD7-2D68-BC696106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3C00C-F9BF-E9A6-0575-D1BAAD73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3166-E769-4260-BC51-239A87304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437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817F4-F560-D133-1D56-647615D5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F4532C-1334-A178-3376-E45DEBA1F8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63AEAF-69A2-0463-7325-9E7B6D8BF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6774F0-150D-52E8-72BF-23D774E0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F29EE-3024-4E0F-89D1-CFB524D06A3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BDB92D-F24E-5D37-4693-CC7E025AB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371F5C-68CE-C6AA-FB22-B245C4DD2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3166-E769-4260-BC51-239A87304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402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EBD1D-FDCB-EDFB-FC68-B6C2FCA1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A3F238-3A11-EB21-45A8-530881B12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D76EB4-9CC1-755B-DBB9-67DF5A06A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207EE2-210F-4513-04C7-88FEE52C29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F60028-406D-6029-A6DD-C421C1041F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10036C-2CF9-FAFA-4CB6-16D806986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F29EE-3024-4E0F-89D1-CFB524D06A3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7F9F78-6119-AA3C-EA8E-103D9F032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FAAB69-7565-983E-9321-8EA379444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3166-E769-4260-BC51-239A87304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82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43BE3-A77D-6DB9-7247-271323A6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39901C-23B9-7132-4F2A-B1653601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F29EE-3024-4E0F-89D1-CFB524D06A3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E3628C-471F-B755-2F10-2FCDC58AF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D72D56-B574-15A7-24E4-4D4542BA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3166-E769-4260-BC51-239A87304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70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0AED75-135D-BE9D-A08A-4294ECE2A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F29EE-3024-4E0F-89D1-CFB524D06A3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49743-BEDC-BAF8-D924-A30756079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8F53E-E181-1A75-12D1-B908040AB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3166-E769-4260-BC51-239A87304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093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35FF4-51C0-2C45-D499-18ED0B8BE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BFD87-504B-CE10-EAE8-363C3778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2F0D32-AE7A-31C7-A1E8-225219CE7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FE7B82-E891-6AB0-C12E-700DD0799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F29EE-3024-4E0F-89D1-CFB524D06A3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D79D0E-31A8-50DA-EC92-871B6DE4D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C029FD-E1D0-D3F1-0E82-762BF801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3166-E769-4260-BC51-239A87304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83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C5E91-AFDB-12CE-3427-5D7DEC63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3F0AE7-0A44-3173-70B6-763C1D53A2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66366F-0DB1-8F0D-FCBD-79155BB3E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9BDD08-0D01-4B34-6C3B-DBE41A35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F29EE-3024-4E0F-89D1-CFB524D06A3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A5BDEC-6A6A-1E93-AE5D-006C591D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BD306-3574-B689-AD2E-172A5C2D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3166-E769-4260-BC51-239A87304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958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CBD24F1-F824-F358-5A3C-281603054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01CD3F-7E7D-0F9D-A368-1AFBB0125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8410A-BF1B-0B7B-C569-2975B1746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F29EE-3024-4E0F-89D1-CFB524D06A3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2FFCF8-C47B-6F07-50BD-6B72FF96A6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0F95CF-FC24-DAFE-9584-B630E65BB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3166-E769-4260-BC51-239A87304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9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E1EB3-DB08-A40E-1158-A5FF3392DE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2484351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255680" y="1203766"/>
            <a:ext cx="4736152" cy="4138746"/>
            <a:chOff x="6945299" y="611021"/>
            <a:chExt cx="4736152" cy="413874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596"/>
            <a:stretch/>
          </p:blipFill>
          <p:spPr bwMode="auto">
            <a:xfrm>
              <a:off x="6945299" y="611021"/>
              <a:ext cx="4736152" cy="41387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9442938" y="1755280"/>
              <a:ext cx="1248508" cy="307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점주</a:t>
              </a:r>
            </a:p>
          </p:txBody>
        </p:sp>
      </p:grp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D353B3-40E7-27D8-F5C1-347BFD17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293218"/>
              </p:ext>
            </p:extLst>
          </p:nvPr>
        </p:nvGraphicFramePr>
        <p:xfrm>
          <a:off x="8554403" y="2270587"/>
          <a:ext cx="3368233" cy="156751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686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패스워드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로그인 버튼 클릭 후 로그인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탭 방식으로 일반사용자</a:t>
                      </a:r>
                      <a:r>
                        <a:rPr lang="en-US" altLang="ko-KR" sz="1200" baseline="0" dirty="0"/>
                        <a:t> / </a:t>
                      </a:r>
                      <a:r>
                        <a:rPr lang="ko-KR" altLang="en-US" sz="1200" dirty="0"/>
                        <a:t>점주 로그인 구분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42981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90C06-D3DA-334D-DD45-B3740D0A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392127"/>
              </p:ext>
            </p:extLst>
          </p:nvPr>
        </p:nvGraphicFramePr>
        <p:xfrm>
          <a:off x="8554402" y="1205033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로그인 페이지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25615" y="2890488"/>
            <a:ext cx="3543299" cy="855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725616" y="4104913"/>
            <a:ext cx="3543297" cy="481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BCF35D6-AC53-DCB3-F4B1-333804CBB6C5}"/>
              </a:ext>
            </a:extLst>
          </p:cNvPr>
          <p:cNvSpPr/>
          <p:nvPr/>
        </p:nvSpPr>
        <p:spPr>
          <a:xfrm>
            <a:off x="2554628" y="3956019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725616" y="2297845"/>
            <a:ext cx="3543298" cy="452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2F552D-D2DC-FBC4-EFEC-8049A1EE901F}"/>
              </a:ext>
            </a:extLst>
          </p:cNvPr>
          <p:cNvSpPr/>
          <p:nvPr/>
        </p:nvSpPr>
        <p:spPr>
          <a:xfrm>
            <a:off x="2553002" y="2101846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2517896" y="2660210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870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5" y="1174598"/>
            <a:ext cx="6428719" cy="4289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D353B3-40E7-27D8-F5C1-347BFD17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53011"/>
              </p:ext>
            </p:extLst>
          </p:nvPr>
        </p:nvGraphicFramePr>
        <p:xfrm>
          <a:off x="8491771" y="2306240"/>
          <a:ext cx="3368233" cy="19405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데이터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인증메일 확인 후 인증번호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개인정보</a:t>
                      </a:r>
                      <a:r>
                        <a:rPr lang="ko-KR" altLang="en-US" sz="1200" baseline="0" dirty="0"/>
                        <a:t> 동의 라디오 박스 체크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8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1~3 </a:t>
                      </a:r>
                      <a:r>
                        <a:rPr lang="ko-KR" altLang="en-US" sz="1200" dirty="0"/>
                        <a:t>완료 시 회원 등록 버튼 활성화</a:t>
                      </a:r>
                      <a:r>
                        <a:rPr lang="en-US" altLang="ko-KR" sz="1200" dirty="0"/>
                        <a:t>,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클릭 후 등록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0968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90C06-D3DA-334D-DD45-B3740D0A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563866"/>
              </p:ext>
            </p:extLst>
          </p:nvPr>
        </p:nvGraphicFramePr>
        <p:xfrm>
          <a:off x="8491771" y="1174598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회원가입페이지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사용자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605622" y="1552549"/>
            <a:ext cx="3455151" cy="2828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3480059" y="1422334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05622" y="1983709"/>
            <a:ext cx="3346185" cy="768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BCF35D6-AC53-DCB3-F4B1-333804CBB6C5}"/>
              </a:ext>
            </a:extLst>
          </p:cNvPr>
          <p:cNvSpPr/>
          <p:nvPr/>
        </p:nvSpPr>
        <p:spPr>
          <a:xfrm>
            <a:off x="3495509" y="1823014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647526" y="3968131"/>
            <a:ext cx="2121986" cy="216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72F552D-D2DC-FBC4-EFEC-8049A1EE901F}"/>
              </a:ext>
            </a:extLst>
          </p:cNvPr>
          <p:cNvSpPr/>
          <p:nvPr/>
        </p:nvSpPr>
        <p:spPr>
          <a:xfrm>
            <a:off x="3460024" y="3808977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642791" y="4411822"/>
            <a:ext cx="3347937" cy="2592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1F33ED1-9587-9D62-A6E6-496DC581113C}"/>
              </a:ext>
            </a:extLst>
          </p:cNvPr>
          <p:cNvSpPr/>
          <p:nvPr/>
        </p:nvSpPr>
        <p:spPr>
          <a:xfrm>
            <a:off x="3428535" y="4246800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53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315" y="1377910"/>
            <a:ext cx="5829300" cy="41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D353B3-40E7-27D8-F5C1-347BFD17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83339"/>
              </p:ext>
            </p:extLst>
          </p:nvPr>
        </p:nvGraphicFramePr>
        <p:xfrm>
          <a:off x="8366372" y="2331665"/>
          <a:ext cx="3368233" cy="2682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회원가입 데이터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인증메일 확인 후 인증번호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가게 지도 등록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42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사업자 등록증 파일 업로드 첨부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8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개인정보</a:t>
                      </a:r>
                      <a:r>
                        <a:rPr lang="ko-KR" altLang="en-US" sz="1200" baseline="0" dirty="0"/>
                        <a:t> 동의 라디오 박스 체크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0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1~6 </a:t>
                      </a:r>
                      <a:r>
                        <a:rPr lang="ko-KR" altLang="en-US" sz="1200" dirty="0"/>
                        <a:t>완료 시 회원 등록 버튼 활성화</a:t>
                      </a:r>
                      <a:r>
                        <a:rPr lang="en-US" altLang="ko-KR" sz="1200" dirty="0"/>
                        <a:t>,</a:t>
                      </a:r>
                      <a:br>
                        <a:rPr lang="en-US" altLang="ko-KR" sz="1200" dirty="0"/>
                      </a:br>
                      <a:r>
                        <a:rPr lang="ko-KR" altLang="en-US" sz="1200" dirty="0"/>
                        <a:t>클릭 후 등록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7688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90C06-D3DA-334D-DD45-B3740D0A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746394"/>
              </p:ext>
            </p:extLst>
          </p:nvPr>
        </p:nvGraphicFramePr>
        <p:xfrm>
          <a:off x="8366371" y="1377910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회원가입페이지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점주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739082" y="1959701"/>
            <a:ext cx="3226330" cy="2332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803345" y="2475766"/>
            <a:ext cx="3091495" cy="727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50321" y="3304011"/>
            <a:ext cx="2895608" cy="2864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693140" y="4392968"/>
            <a:ext cx="2530872" cy="214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3608867" y="1829486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72F552D-D2DC-FBC4-EFEC-8049A1EE901F}"/>
              </a:ext>
            </a:extLst>
          </p:cNvPr>
          <p:cNvSpPr/>
          <p:nvPr/>
        </p:nvSpPr>
        <p:spPr>
          <a:xfrm>
            <a:off x="3506548" y="4239949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765163" y="5116435"/>
            <a:ext cx="3062355" cy="267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1F33ED1-9587-9D62-A6E6-496DC581113C}"/>
              </a:ext>
            </a:extLst>
          </p:cNvPr>
          <p:cNvSpPr/>
          <p:nvPr/>
        </p:nvSpPr>
        <p:spPr>
          <a:xfrm>
            <a:off x="3632044" y="5013905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350094" y="2529767"/>
            <a:ext cx="430287" cy="215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BCF35D6-AC53-DCB3-F4B1-333804CBB6C5}"/>
              </a:ext>
            </a:extLst>
          </p:cNvPr>
          <p:cNvSpPr/>
          <p:nvPr/>
        </p:nvSpPr>
        <p:spPr>
          <a:xfrm>
            <a:off x="3720106" y="3170061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3704312" y="2381417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431736" y="2745593"/>
            <a:ext cx="1997264" cy="1984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BCF35D6-AC53-DCB3-F4B1-333804CBB6C5}"/>
              </a:ext>
            </a:extLst>
          </p:cNvPr>
          <p:cNvSpPr/>
          <p:nvPr/>
        </p:nvSpPr>
        <p:spPr>
          <a:xfrm>
            <a:off x="1301521" y="2522888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4839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D353B3-40E7-27D8-F5C1-347BFD17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99297"/>
              </p:ext>
            </p:extLst>
          </p:nvPr>
        </p:nvGraphicFramePr>
        <p:xfrm>
          <a:off x="8648074" y="2335245"/>
          <a:ext cx="3368233" cy="1483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모달창으로</a:t>
                      </a:r>
                      <a:r>
                        <a:rPr lang="ko-KR" altLang="en-US" sz="1200" dirty="0"/>
                        <a:t> 짐 보관 예약금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자주 묻는 질문 게시판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각 나라 언어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42981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90C06-D3DA-334D-DD45-B3740D0A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737748"/>
              </p:ext>
            </p:extLst>
          </p:nvPr>
        </p:nvGraphicFramePr>
        <p:xfrm>
          <a:off x="8648073" y="1295882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사용자 로그인 페이지</a:t>
                      </a:r>
                      <a:r>
                        <a:rPr lang="en-US" altLang="ko-KR" sz="1200" dirty="0"/>
                        <a:t>_1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CA1D0D1-6A68-1E1E-9442-D6FE2CDF79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" y="1295882"/>
            <a:ext cx="8532470" cy="4266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81500" y="1579847"/>
            <a:ext cx="541020" cy="302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4251285" y="1411532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987965" y="1581775"/>
            <a:ext cx="541020" cy="302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4827270" y="1411532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328325" y="1543000"/>
            <a:ext cx="713313" cy="106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6160770" y="1372757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328325" y="4360984"/>
            <a:ext cx="564445" cy="609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009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D353B3-40E7-27D8-F5C1-347BFD17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042296"/>
              </p:ext>
            </p:extLst>
          </p:nvPr>
        </p:nvGraphicFramePr>
        <p:xfrm>
          <a:off x="8674020" y="2387475"/>
          <a:ext cx="3368233" cy="15646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내 정보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나의활동</a:t>
                      </a:r>
                      <a:r>
                        <a:rPr lang="ko-KR" altLang="en-US" sz="1200" dirty="0"/>
                        <a:t> 버튼 클릭시</a:t>
                      </a:r>
                      <a:r>
                        <a:rPr lang="en-US" altLang="ko-KR" sz="1200" dirty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err="1"/>
                        <a:t>마이페이지로</a:t>
                      </a:r>
                      <a:r>
                        <a:rPr lang="ko-KR" altLang="en-US" sz="1200" dirty="0"/>
                        <a:t> 이동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로그아웃 버튼</a:t>
                      </a:r>
                      <a:r>
                        <a:rPr lang="ko-KR" altLang="en-US" sz="1200" baseline="0" dirty="0"/>
                        <a:t> 클릭시</a:t>
                      </a:r>
                      <a:r>
                        <a:rPr lang="en-US" altLang="ko-KR" sz="1200" baseline="0" dirty="0"/>
                        <a:t>,</a:t>
                      </a:r>
                    </a:p>
                    <a:p>
                      <a:pPr latinLnBrk="1"/>
                      <a:r>
                        <a:rPr lang="ko-KR" altLang="en-US" sz="1200" baseline="0" dirty="0"/>
                        <a:t>아이디 로그아웃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등록된 광고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42981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90C06-D3DA-334D-DD45-B3740D0A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11940"/>
              </p:ext>
            </p:extLst>
          </p:nvPr>
        </p:nvGraphicFramePr>
        <p:xfrm>
          <a:off x="8674020" y="1321925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사용자 로그인 페이지</a:t>
                      </a:r>
                      <a:r>
                        <a:rPr lang="en-US" altLang="ko-KR" sz="1200" dirty="0"/>
                        <a:t>_1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486093B-5998-B1CA-0B6C-027D14EE05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1925"/>
            <a:ext cx="8428298" cy="421414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402580" y="1579847"/>
            <a:ext cx="769620" cy="1018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5272365" y="1411532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540164" y="5013960"/>
            <a:ext cx="765135" cy="429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3409950" y="4883745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172200" y="4359020"/>
            <a:ext cx="564445" cy="609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496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849" y="1233805"/>
            <a:ext cx="5815012" cy="386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D353B3-40E7-27D8-F5C1-347BFD17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119276"/>
              </p:ext>
            </p:extLst>
          </p:nvPr>
        </p:nvGraphicFramePr>
        <p:xfrm>
          <a:off x="8466719" y="2316480"/>
          <a:ext cx="3368233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이메일을</a:t>
                      </a:r>
                      <a:r>
                        <a:rPr lang="ko-KR" altLang="en-US" sz="1200" dirty="0"/>
                        <a:t> 제외한 모든 데이터 수정가능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수정 버튼 클릭 시</a:t>
                      </a:r>
                      <a:r>
                        <a:rPr lang="en-US" altLang="ko-KR" sz="1200" dirty="0"/>
                        <a:t>,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dirty="0"/>
                        <a:t>데이터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42981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90C06-D3DA-334D-DD45-B3740D0A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747701"/>
              </p:ext>
            </p:extLst>
          </p:nvPr>
        </p:nvGraphicFramePr>
        <p:xfrm>
          <a:off x="8466719" y="1233805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사용자 수정 페이지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101339" y="1897207"/>
            <a:ext cx="3185160" cy="2565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2958273" y="1693796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3110807" y="3797178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184484" y="4057608"/>
            <a:ext cx="3102015" cy="310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188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21" y="846653"/>
            <a:ext cx="7466378" cy="4970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D353B3-40E7-27D8-F5C1-347BFD17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785689"/>
              </p:ext>
            </p:extLst>
          </p:nvPr>
        </p:nvGraphicFramePr>
        <p:xfrm>
          <a:off x="8652771" y="1899089"/>
          <a:ext cx="3368233" cy="2494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사용자가 예약한 내역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사용자가 작성한 리뷰 전제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사용자 채팅내역 전체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42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1~3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각 내역에 따른 리스트 출력</a:t>
                      </a:r>
                      <a:br>
                        <a:rPr lang="en-US" altLang="ko-KR" sz="1200" baseline="0" dirty="0"/>
                      </a:br>
                      <a:r>
                        <a:rPr lang="ko-KR" altLang="en-US" sz="1200" baseline="0" dirty="0"/>
                        <a:t>리스트의 </a:t>
                      </a:r>
                      <a:r>
                        <a:rPr lang="ko-KR" altLang="en-US" sz="1200" baseline="0" dirty="0" err="1"/>
                        <a:t>컬럼값은</a:t>
                      </a:r>
                      <a:r>
                        <a:rPr lang="ko-KR" altLang="en-US" sz="1200" baseline="0" dirty="0"/>
                        <a:t> 각 조회 내용에 따라 달라짐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8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검색 리스트 </a:t>
                      </a:r>
                      <a:r>
                        <a:rPr lang="ko-KR" altLang="en-US" sz="1200" dirty="0" err="1"/>
                        <a:t>페이징</a:t>
                      </a:r>
                      <a:r>
                        <a:rPr lang="ko-KR" altLang="en-US" sz="1200" dirty="0"/>
                        <a:t>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0968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90C06-D3DA-334D-DD45-B3740D0A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468296"/>
              </p:ext>
            </p:extLst>
          </p:nvPr>
        </p:nvGraphicFramePr>
        <p:xfrm>
          <a:off x="8657177" y="846653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사용자 나의 활동 내역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627618" y="2084146"/>
            <a:ext cx="539171" cy="252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3482164" y="1913053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314794" y="2085492"/>
            <a:ext cx="547525" cy="252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5124416" y="1922603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819118" y="2089226"/>
            <a:ext cx="562122" cy="252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6633819" y="1936497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266318" y="2447852"/>
            <a:ext cx="4743473" cy="22643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3086100" y="2317637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281765" y="5130104"/>
            <a:ext cx="2532273" cy="417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4151550" y="4999889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367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E1EB3-DB08-A40E-1158-A5FF3392DE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점주</a:t>
            </a:r>
          </a:p>
        </p:txBody>
      </p:sp>
    </p:spTree>
    <p:extLst>
      <p:ext uri="{BB962C8B-B14F-4D97-AF65-F5344CB8AC3E}">
        <p14:creationId xmlns:p14="http://schemas.microsoft.com/office/powerpoint/2010/main" val="1884403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43" y="720011"/>
            <a:ext cx="6968935" cy="5601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2637BD5C-3C2D-F9E0-1250-BA15AAF7A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345533"/>
              </p:ext>
            </p:extLst>
          </p:nvPr>
        </p:nvGraphicFramePr>
        <p:xfrm>
          <a:off x="8569112" y="1838318"/>
          <a:ext cx="3368233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기본정보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가게 정보 수정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baseline="0" dirty="0" err="1"/>
                        <a:t>모달창</a:t>
                      </a:r>
                      <a:r>
                        <a:rPr lang="ko-KR" altLang="en-US" sz="1200" baseline="0" dirty="0"/>
                        <a:t> 표시</a:t>
                      </a:r>
                      <a:r>
                        <a:rPr lang="en-US" altLang="ko-KR" sz="1200" baseline="0" dirty="0"/>
                        <a:t>,</a:t>
                      </a:r>
                      <a:r>
                        <a:rPr lang="ko-KR" altLang="en-US" sz="1200" baseline="0" dirty="0"/>
                        <a:t> 수정가능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F715A93-1AA0-51DE-7D7C-7E8EBD41B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566740"/>
              </p:ext>
            </p:extLst>
          </p:nvPr>
        </p:nvGraphicFramePr>
        <p:xfrm>
          <a:off x="8569110" y="720011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가게관리</a:t>
                      </a:r>
                      <a:r>
                        <a:rPr lang="en-US" altLang="ko-KR" sz="1200" dirty="0"/>
                        <a:t>_1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7018F0-EE95-41E4-ABAB-6C5A9C1143CC}"/>
              </a:ext>
            </a:extLst>
          </p:cNvPr>
          <p:cNvSpPr/>
          <p:nvPr/>
        </p:nvSpPr>
        <p:spPr>
          <a:xfrm>
            <a:off x="3865944" y="2332299"/>
            <a:ext cx="781291" cy="413794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81867" y="783391"/>
            <a:ext cx="889965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사용자페이지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906708" y="786279"/>
            <a:ext cx="1002129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프리미업가입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60168" y="1130442"/>
            <a:ext cx="593088" cy="156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74C7DE3-1B56-4501-5DDE-B700BE54A797}"/>
              </a:ext>
            </a:extLst>
          </p:cNvPr>
          <p:cNvSpPr/>
          <p:nvPr/>
        </p:nvSpPr>
        <p:spPr>
          <a:xfrm>
            <a:off x="1014870" y="936452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901477" y="2139680"/>
            <a:ext cx="4297182" cy="3983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C750CDE-3E91-5BE7-8897-3C12B0159225}"/>
              </a:ext>
            </a:extLst>
          </p:cNvPr>
          <p:cNvSpPr/>
          <p:nvPr/>
        </p:nvSpPr>
        <p:spPr>
          <a:xfrm>
            <a:off x="2771262" y="1879250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62507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741" y="641428"/>
            <a:ext cx="6945884" cy="5655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2E99D5B7-89D9-8DB6-BD83-757E4527E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240377"/>
              </p:ext>
            </p:extLst>
          </p:nvPr>
        </p:nvGraphicFramePr>
        <p:xfrm>
          <a:off x="8582846" y="1759735"/>
          <a:ext cx="3368233" cy="27686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운영정보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영업시간 팝업창 </a:t>
                      </a:r>
                      <a:r>
                        <a:rPr lang="ko-KR" altLang="en-US" sz="1200" dirty="0"/>
                        <a:t>표시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데이터 수정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공지사항 팝업창 표시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데이터 수정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42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새 브라우저 창 띄우며 사진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8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클릭 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비동기로</a:t>
                      </a:r>
                      <a:r>
                        <a:rPr lang="ko-KR" altLang="en-US" sz="1200" dirty="0"/>
                        <a:t> 현재 페이지  하단에 사진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0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클릭 시</a:t>
                      </a:r>
                      <a:r>
                        <a:rPr lang="en-US" altLang="ko-KR" sz="1200" dirty="0"/>
                        <a:t>,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파일 다운로드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7688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CC24895-D39F-ED89-D7FC-3FC0DE216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917214"/>
              </p:ext>
            </p:extLst>
          </p:nvPr>
        </p:nvGraphicFramePr>
        <p:xfrm>
          <a:off x="8582844" y="641428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가게관리</a:t>
                      </a:r>
                      <a:r>
                        <a:rPr lang="en-US" altLang="ko-KR" sz="1200" dirty="0"/>
                        <a:t>_2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7E9DAC3-D9A0-3AC9-7FC0-838517470511}"/>
              </a:ext>
            </a:extLst>
          </p:cNvPr>
          <p:cNvSpPr/>
          <p:nvPr/>
        </p:nvSpPr>
        <p:spPr>
          <a:xfrm>
            <a:off x="5885726" y="2552219"/>
            <a:ext cx="781291" cy="413794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21714" y="1298950"/>
            <a:ext cx="593088" cy="156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74C7DE3-1B56-4501-5DDE-B700BE54A797}"/>
              </a:ext>
            </a:extLst>
          </p:cNvPr>
          <p:cNvSpPr/>
          <p:nvPr/>
        </p:nvSpPr>
        <p:spPr>
          <a:xfrm>
            <a:off x="1076416" y="1104960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024878" y="2119565"/>
            <a:ext cx="4404622" cy="1801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024878" y="4015154"/>
            <a:ext cx="4404622" cy="60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852463" y="5284177"/>
            <a:ext cx="445152" cy="303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024878" y="5598903"/>
            <a:ext cx="790202" cy="206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024878" y="5958270"/>
            <a:ext cx="395101" cy="206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A3B17D4-8A0A-F954-F0E2-387A3129B138}"/>
              </a:ext>
            </a:extLst>
          </p:cNvPr>
          <p:cNvSpPr/>
          <p:nvPr/>
        </p:nvSpPr>
        <p:spPr>
          <a:xfrm>
            <a:off x="2894663" y="1989350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A3B17D4-8A0A-F954-F0E2-387A3129B138}"/>
              </a:ext>
            </a:extLst>
          </p:cNvPr>
          <p:cNvSpPr/>
          <p:nvPr/>
        </p:nvSpPr>
        <p:spPr>
          <a:xfrm>
            <a:off x="2869019" y="5441956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4984762-43DF-C1A3-5E2F-0B9C0ADAB0FD}"/>
              </a:ext>
            </a:extLst>
          </p:cNvPr>
          <p:cNvSpPr/>
          <p:nvPr/>
        </p:nvSpPr>
        <p:spPr>
          <a:xfrm>
            <a:off x="2894663" y="3884939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A3B17D4-8A0A-F954-F0E2-387A3129B138}"/>
              </a:ext>
            </a:extLst>
          </p:cNvPr>
          <p:cNvSpPr/>
          <p:nvPr/>
        </p:nvSpPr>
        <p:spPr>
          <a:xfrm>
            <a:off x="6667017" y="5153962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A3B17D4-8A0A-F954-F0E2-387A3129B138}"/>
              </a:ext>
            </a:extLst>
          </p:cNvPr>
          <p:cNvSpPr/>
          <p:nvPr/>
        </p:nvSpPr>
        <p:spPr>
          <a:xfrm>
            <a:off x="2869019" y="5828055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227132" y="738126"/>
            <a:ext cx="889965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사용자페이지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951973" y="741014"/>
            <a:ext cx="1002129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프리미업가입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81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9656" y="1242402"/>
            <a:ext cx="8605016" cy="4373195"/>
            <a:chOff x="-9656" y="1242403"/>
            <a:chExt cx="8605016" cy="437319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656" y="1242403"/>
              <a:ext cx="8605016" cy="4373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7964093" y="4888523"/>
              <a:ext cx="564445" cy="609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D353B3-40E7-27D8-F5C1-347BFD17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29580"/>
              </p:ext>
            </p:extLst>
          </p:nvPr>
        </p:nvGraphicFramePr>
        <p:xfrm>
          <a:off x="8725576" y="2255553"/>
          <a:ext cx="3368233" cy="3053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헤더 </a:t>
                      </a:r>
                      <a:r>
                        <a:rPr lang="en-US" altLang="ko-KR" sz="1200" b="1" dirty="0"/>
                        <a:t>: </a:t>
                      </a:r>
                      <a:r>
                        <a:rPr lang="ko-KR" altLang="en-US" sz="1200" dirty="0"/>
                        <a:t>가격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이용가이드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자주 묻는 질문</a:t>
                      </a:r>
                      <a:r>
                        <a:rPr lang="en-US" altLang="ko-KR" sz="1200" dirty="0"/>
                        <a:t>+       </a:t>
                      </a:r>
                      <a:r>
                        <a:rPr lang="ko-KR" altLang="en-US" sz="1200" dirty="0"/>
                        <a:t>공지사항</a:t>
                      </a:r>
                      <a:r>
                        <a:rPr lang="en-US" altLang="ko-KR" sz="1200" dirty="0"/>
                        <a:t>), </a:t>
                      </a:r>
                      <a:r>
                        <a:rPr lang="ko-KR" altLang="en-US" sz="1200" dirty="0"/>
                        <a:t>로그인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번역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Locale</a:t>
                      </a:r>
                      <a:r>
                        <a:rPr lang="ko-KR" altLang="en-US" sz="1200" dirty="0"/>
                        <a:t>을 이용한 번역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위치 검색 및 내 위치 선택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42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이용 날짜와 시간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8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짐 개수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0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선택한 옵션으로 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76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광고 배너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76378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90C06-D3DA-334D-DD45-B3740D0A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016010"/>
              </p:ext>
            </p:extLst>
          </p:nvPr>
        </p:nvGraphicFramePr>
        <p:xfrm>
          <a:off x="8725575" y="1242402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사용자 메인 화면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ABCF35D6-AC53-DCB3-F4B1-333804CBB6C5}"/>
              </a:ext>
            </a:extLst>
          </p:cNvPr>
          <p:cNvSpPr/>
          <p:nvPr/>
        </p:nvSpPr>
        <p:spPr>
          <a:xfrm>
            <a:off x="8158232" y="1657879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72F552D-D2DC-FBC4-EFEC-8049A1EE901F}"/>
              </a:ext>
            </a:extLst>
          </p:cNvPr>
          <p:cNvSpPr/>
          <p:nvPr/>
        </p:nvSpPr>
        <p:spPr>
          <a:xfrm>
            <a:off x="958780" y="2255553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99C3149-D6DE-DE1F-D5CD-922E0F9A3B1F}"/>
              </a:ext>
            </a:extLst>
          </p:cNvPr>
          <p:cNvSpPr/>
          <p:nvPr/>
        </p:nvSpPr>
        <p:spPr>
          <a:xfrm>
            <a:off x="6741305" y="2752202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8E682F3-1564-D387-FF8A-A41AF1801561}"/>
              </a:ext>
            </a:extLst>
          </p:cNvPr>
          <p:cNvSpPr/>
          <p:nvPr/>
        </p:nvSpPr>
        <p:spPr>
          <a:xfrm>
            <a:off x="7665900" y="2882417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6A4D4E-0831-B4D8-5C9C-B95C223A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632" y="2708441"/>
            <a:ext cx="2644658" cy="12243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7CBBDF-E4BA-E4CB-3DB5-E17DCC93823B}"/>
              </a:ext>
            </a:extLst>
          </p:cNvPr>
          <p:cNvSpPr/>
          <p:nvPr/>
        </p:nvSpPr>
        <p:spPr>
          <a:xfrm>
            <a:off x="12057" y="1283102"/>
            <a:ext cx="8583303" cy="4379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43581A-46AD-A27C-3242-835D82A4FD1E}"/>
              </a:ext>
            </a:extLst>
          </p:cNvPr>
          <p:cNvSpPr/>
          <p:nvPr/>
        </p:nvSpPr>
        <p:spPr>
          <a:xfrm>
            <a:off x="1349425" y="2228850"/>
            <a:ext cx="1375700" cy="7837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CF7F75-03F4-ACAF-99CB-9191586C9B5F}"/>
              </a:ext>
            </a:extLst>
          </p:cNvPr>
          <p:cNvSpPr/>
          <p:nvPr/>
        </p:nvSpPr>
        <p:spPr>
          <a:xfrm>
            <a:off x="7556499" y="1347338"/>
            <a:ext cx="862163" cy="316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D789EC-F370-3D46-E022-CDEBD7328EDD}"/>
              </a:ext>
            </a:extLst>
          </p:cNvPr>
          <p:cNvSpPr/>
          <p:nvPr/>
        </p:nvSpPr>
        <p:spPr>
          <a:xfrm>
            <a:off x="2884632" y="2751205"/>
            <a:ext cx="2644658" cy="12243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1F33ED1-9587-9D62-A6E6-496DC581113C}"/>
              </a:ext>
            </a:extLst>
          </p:cNvPr>
          <p:cNvSpPr/>
          <p:nvPr/>
        </p:nvSpPr>
        <p:spPr>
          <a:xfrm>
            <a:off x="2775281" y="2621987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0F408A-FDB0-2978-318A-A9A94CFDB870}"/>
              </a:ext>
            </a:extLst>
          </p:cNvPr>
          <p:cNvSpPr/>
          <p:nvPr/>
        </p:nvSpPr>
        <p:spPr>
          <a:xfrm>
            <a:off x="5753784" y="2245217"/>
            <a:ext cx="1660475" cy="4904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489CB0E-70EE-14A7-4A42-C48630B0D796}"/>
              </a:ext>
            </a:extLst>
          </p:cNvPr>
          <p:cNvSpPr/>
          <p:nvPr/>
        </p:nvSpPr>
        <p:spPr>
          <a:xfrm>
            <a:off x="7515859" y="2245216"/>
            <a:ext cx="448234" cy="4904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0D1CBF-04A0-4E98-E2BE-15AE849FA012}"/>
              </a:ext>
            </a:extLst>
          </p:cNvPr>
          <p:cNvSpPr/>
          <p:nvPr/>
        </p:nvSpPr>
        <p:spPr>
          <a:xfrm>
            <a:off x="1479854" y="5069840"/>
            <a:ext cx="5706768" cy="4279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64CFA9E-991F-7C3F-77D9-5CFF1864A4BD}"/>
              </a:ext>
            </a:extLst>
          </p:cNvPr>
          <p:cNvSpPr/>
          <p:nvPr/>
        </p:nvSpPr>
        <p:spPr>
          <a:xfrm>
            <a:off x="1219210" y="4327074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4162637" y="1152887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4883939" y="1374921"/>
            <a:ext cx="825885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점주가입</a:t>
            </a:r>
          </a:p>
        </p:txBody>
      </p:sp>
    </p:spTree>
    <p:extLst>
      <p:ext uri="{BB962C8B-B14F-4D97-AF65-F5344CB8AC3E}">
        <p14:creationId xmlns:p14="http://schemas.microsoft.com/office/powerpoint/2010/main" val="1413037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3" y="1203399"/>
            <a:ext cx="8694872" cy="4451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217AD290-2A07-5E9E-A506-B5D6421A5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540898"/>
              </p:ext>
            </p:extLst>
          </p:nvPr>
        </p:nvGraphicFramePr>
        <p:xfrm>
          <a:off x="8711825" y="2272284"/>
          <a:ext cx="3368233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예약현황페이지로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조회하려는 날짜 범위 선택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A3BBF79-F63D-8358-2C1A-33B2585D97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047838"/>
              </p:ext>
            </p:extLst>
          </p:nvPr>
        </p:nvGraphicFramePr>
        <p:xfrm>
          <a:off x="8711823" y="1153977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예약현황</a:t>
                      </a:r>
                      <a:r>
                        <a:rPr lang="en-US" altLang="ko-KR" sz="1200" dirty="0"/>
                        <a:t>_1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10366" y="2318676"/>
            <a:ext cx="593088" cy="189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402076" y="2410116"/>
            <a:ext cx="2901444" cy="418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A4B3737-0F9D-7254-608B-D3EF0520D63E}"/>
              </a:ext>
            </a:extLst>
          </p:cNvPr>
          <p:cNvSpPr/>
          <p:nvPr/>
        </p:nvSpPr>
        <p:spPr>
          <a:xfrm>
            <a:off x="2237443" y="2207698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8E93BF9-0639-7896-4DF6-6D8901483AE7}"/>
              </a:ext>
            </a:extLst>
          </p:cNvPr>
          <p:cNvSpPr/>
          <p:nvPr/>
        </p:nvSpPr>
        <p:spPr>
          <a:xfrm>
            <a:off x="-90402" y="2138443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435364" y="1380920"/>
            <a:ext cx="889965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사용자페이지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160205" y="1383808"/>
            <a:ext cx="1002129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프리미업가입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144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6" y="1120737"/>
            <a:ext cx="8687715" cy="4451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E369E893-3600-019D-3307-F9893D86C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985130"/>
              </p:ext>
            </p:extLst>
          </p:nvPr>
        </p:nvGraphicFramePr>
        <p:xfrm>
          <a:off x="8793589" y="2239044"/>
          <a:ext cx="3368233" cy="1483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채팅관리페이지로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채팅관련 조회 날짜 범위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해당하는 채팅방에 입장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42981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FF06E49-518B-0EEC-1883-94CE3CF7D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260990"/>
              </p:ext>
            </p:extLst>
          </p:nvPr>
        </p:nvGraphicFramePr>
        <p:xfrm>
          <a:off x="8793587" y="1120737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채팅관리</a:t>
                      </a:r>
                      <a:r>
                        <a:rPr lang="en-US" altLang="ko-KR" sz="1200" dirty="0"/>
                        <a:t>_1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71326" y="2250096"/>
            <a:ext cx="593088" cy="189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03986" y="2316654"/>
            <a:ext cx="2922394" cy="487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FC5E410-A088-4A7F-0299-3264FAFB69E1}"/>
              </a:ext>
            </a:extLst>
          </p:cNvPr>
          <p:cNvSpPr/>
          <p:nvPr/>
        </p:nvSpPr>
        <p:spPr>
          <a:xfrm>
            <a:off x="2317038" y="2179136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215284" y="3611421"/>
            <a:ext cx="717136" cy="260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85FA0A0-ACCE-2922-D4F1-0C9548221741}"/>
              </a:ext>
            </a:extLst>
          </p:cNvPr>
          <p:cNvSpPr/>
          <p:nvPr/>
        </p:nvSpPr>
        <p:spPr>
          <a:xfrm>
            <a:off x="6982920" y="3443322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777EA82-AEA9-9C00-DAE1-76FC3E118457}"/>
              </a:ext>
            </a:extLst>
          </p:cNvPr>
          <p:cNvSpPr/>
          <p:nvPr/>
        </p:nvSpPr>
        <p:spPr>
          <a:xfrm>
            <a:off x="0" y="2084401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784173" y="1272280"/>
            <a:ext cx="889965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사용자페이지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509014" y="1275168"/>
            <a:ext cx="1002129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프리미업가입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808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31" y="93772"/>
            <a:ext cx="7691184" cy="614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AE259BE7-9FD1-EBBA-BF93-9B99D419A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885449"/>
              </p:ext>
            </p:extLst>
          </p:nvPr>
        </p:nvGraphicFramePr>
        <p:xfrm>
          <a:off x="8666655" y="1313223"/>
          <a:ext cx="3368233" cy="1854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리뷰관리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점주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사용자 리뷰에 대한 답글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추가된 댓글을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42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사장님 댓글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8216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57738A3-3FCB-1547-2CBB-BFC16C942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040211"/>
              </p:ext>
            </p:extLst>
          </p:nvPr>
        </p:nvGraphicFramePr>
        <p:xfrm>
          <a:off x="8666653" y="194916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리뷰관리</a:t>
                      </a:r>
                      <a:r>
                        <a:rPr lang="en-US" altLang="ko-KR" sz="1200" dirty="0"/>
                        <a:t>_1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99007" y="1542771"/>
            <a:ext cx="486585" cy="260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942B10-D6B8-2F09-3F8D-BB75425A2820}"/>
              </a:ext>
            </a:extLst>
          </p:cNvPr>
          <p:cNvSpPr/>
          <p:nvPr/>
        </p:nvSpPr>
        <p:spPr>
          <a:xfrm>
            <a:off x="651929" y="1412556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952370" y="3420030"/>
            <a:ext cx="2922394" cy="1449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ADA8EAA-8F73-BDCC-6A23-5D8FB39CACEE}"/>
              </a:ext>
            </a:extLst>
          </p:cNvPr>
          <p:cNvSpPr/>
          <p:nvPr/>
        </p:nvSpPr>
        <p:spPr>
          <a:xfrm>
            <a:off x="3765592" y="3233961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420012" y="4472940"/>
            <a:ext cx="407508" cy="30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05217" y="4934121"/>
            <a:ext cx="1073600" cy="310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C2D1525-23A3-7BC1-2572-6EF2F1859E59}"/>
              </a:ext>
            </a:extLst>
          </p:cNvPr>
          <p:cNvSpPr/>
          <p:nvPr/>
        </p:nvSpPr>
        <p:spPr>
          <a:xfrm>
            <a:off x="6289797" y="4288809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ED71D90-E500-87C8-23FF-959A07D268D1}"/>
              </a:ext>
            </a:extLst>
          </p:cNvPr>
          <p:cNvSpPr/>
          <p:nvPr/>
        </p:nvSpPr>
        <p:spPr>
          <a:xfrm>
            <a:off x="3691940" y="4738965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564956" y="194916"/>
            <a:ext cx="889965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사용자페이지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289797" y="197804"/>
            <a:ext cx="1002129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프리미업가입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129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1448"/>
            <a:ext cx="7962980" cy="407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D353B3-40E7-27D8-F5C1-347BFD17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95599"/>
              </p:ext>
            </p:extLst>
          </p:nvPr>
        </p:nvGraphicFramePr>
        <p:xfrm>
          <a:off x="8519778" y="2419755"/>
          <a:ext cx="3368233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프리미엄</a:t>
                      </a:r>
                      <a:r>
                        <a:rPr lang="ko-KR" altLang="en-US" sz="1200" baseline="0" dirty="0"/>
                        <a:t> 관리</a:t>
                      </a:r>
                      <a:r>
                        <a:rPr lang="ko-KR" altLang="en-US" sz="1200" dirty="0"/>
                        <a:t>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프리미엄 등록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90C06-D3DA-334D-DD45-B3740D0A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314875"/>
              </p:ext>
            </p:extLst>
          </p:nvPr>
        </p:nvGraphicFramePr>
        <p:xfrm>
          <a:off x="8519776" y="1301448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프리미엄</a:t>
                      </a:r>
                      <a:r>
                        <a:rPr lang="en-US" altLang="ko-KR" sz="1200" dirty="0"/>
                        <a:t>_</a:t>
                      </a:r>
                      <a:r>
                        <a:rPr lang="ko-KR" altLang="en-US" sz="1200" dirty="0"/>
                        <a:t>프리미엄관리</a:t>
                      </a:r>
                      <a:r>
                        <a:rPr lang="en-US" altLang="ko-KR" sz="1200" dirty="0"/>
                        <a:t>_1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A9D0817-8451-2DE2-524C-DA7C2E716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651" y="3559384"/>
            <a:ext cx="5508393" cy="12038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1A1D49-BC91-FB56-72C1-73732D9A15FD}"/>
              </a:ext>
            </a:extLst>
          </p:cNvPr>
          <p:cNvSpPr txBox="1"/>
          <p:nvPr/>
        </p:nvSpPr>
        <p:spPr>
          <a:xfrm>
            <a:off x="2321651" y="3429000"/>
            <a:ext cx="2597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프리미엄 서비스 관리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C9CCDDD-2E6F-EB3A-402C-CD014F867988}"/>
              </a:ext>
            </a:extLst>
          </p:cNvPr>
          <p:cNvSpPr/>
          <p:nvPr/>
        </p:nvSpPr>
        <p:spPr>
          <a:xfrm>
            <a:off x="2221547" y="2193848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9FCA2F-501E-1CB7-9D8C-9C34689B7F6A}"/>
              </a:ext>
            </a:extLst>
          </p:cNvPr>
          <p:cNvSpPr txBox="1"/>
          <p:nvPr/>
        </p:nvSpPr>
        <p:spPr>
          <a:xfrm>
            <a:off x="2388136" y="4161314"/>
            <a:ext cx="59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고유 번호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88136" y="2431191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프리미엄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93231" y="3606562"/>
            <a:ext cx="622109" cy="260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07C288-70D7-891D-8945-EC673D19A6E2}"/>
              </a:ext>
            </a:extLst>
          </p:cNvPr>
          <p:cNvSpPr/>
          <p:nvPr/>
        </p:nvSpPr>
        <p:spPr>
          <a:xfrm>
            <a:off x="63016" y="3429000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441015" y="2449570"/>
            <a:ext cx="4637965" cy="2313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136602" y="1426188"/>
            <a:ext cx="889965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사용자페이지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861443" y="1429076"/>
            <a:ext cx="1002129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프리미업가입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653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1" y="1254077"/>
            <a:ext cx="8550303" cy="4316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D353B3-40E7-27D8-F5C1-347BFD17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768172"/>
              </p:ext>
            </p:extLst>
          </p:nvPr>
        </p:nvGraphicFramePr>
        <p:xfrm>
          <a:off x="8724841" y="2376413"/>
          <a:ext cx="3368233" cy="1854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가게홍보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가게 추천상품 등록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등록한 상품 </a:t>
                      </a:r>
                      <a:r>
                        <a:rPr lang="ko-KR" altLang="en-US" sz="1200" dirty="0" err="1"/>
                        <a:t>날짜별</a:t>
                      </a:r>
                      <a:r>
                        <a:rPr lang="ko-KR" altLang="en-US" sz="1200" dirty="0"/>
                        <a:t>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42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모든 상품 상세보기</a:t>
                      </a:r>
                      <a:r>
                        <a:rPr lang="en-US" altLang="ko-KR" sz="1200" dirty="0"/>
                        <a:t>,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 err="1"/>
                        <a:t>미리보기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수정</a:t>
                      </a:r>
                      <a:r>
                        <a:rPr lang="ko-KR" altLang="en-US" sz="1200" dirty="0"/>
                        <a:t>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8216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90C06-D3DA-334D-DD45-B3740D0A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656530"/>
              </p:ext>
            </p:extLst>
          </p:nvPr>
        </p:nvGraphicFramePr>
        <p:xfrm>
          <a:off x="8724839" y="1258106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프리미엄</a:t>
                      </a:r>
                      <a:r>
                        <a:rPr lang="en-US" altLang="ko-KR" sz="1200" dirty="0"/>
                        <a:t>_</a:t>
                      </a:r>
                      <a:r>
                        <a:rPr lang="ko-KR" altLang="en-US" sz="1200" dirty="0"/>
                        <a:t>가게홍보</a:t>
                      </a:r>
                      <a:r>
                        <a:rPr lang="en-US" altLang="ko-KR" sz="1200" dirty="0"/>
                        <a:t>_1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EE7BCE9-ADB3-3EEC-F48E-98647F0895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2" t="11333" r="-38"/>
          <a:stretch/>
        </p:blipFill>
        <p:spPr>
          <a:xfrm>
            <a:off x="1981200" y="1789736"/>
            <a:ext cx="5786673" cy="383581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6D0C1F09-2267-CA79-1D22-AE2E41942C0C}"/>
              </a:ext>
            </a:extLst>
          </p:cNvPr>
          <p:cNvSpPr/>
          <p:nvPr/>
        </p:nvSpPr>
        <p:spPr>
          <a:xfrm>
            <a:off x="3314662" y="1604977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0FB5590-543A-D6F6-C1C7-0DC4C3F5981B}"/>
              </a:ext>
            </a:extLst>
          </p:cNvPr>
          <p:cNvSpPr/>
          <p:nvPr/>
        </p:nvSpPr>
        <p:spPr>
          <a:xfrm>
            <a:off x="5577840" y="2392005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23446" y="3970183"/>
            <a:ext cx="622109" cy="260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307C288-70D7-891D-8945-EC673D19A6E2}"/>
              </a:ext>
            </a:extLst>
          </p:cNvPr>
          <p:cNvSpPr/>
          <p:nvPr/>
        </p:nvSpPr>
        <p:spPr>
          <a:xfrm>
            <a:off x="193231" y="3792621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047988" y="1830442"/>
            <a:ext cx="684320" cy="315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866224C-F59E-B809-56FB-BE7D4EBBDAF9}"/>
              </a:ext>
            </a:extLst>
          </p:cNvPr>
          <p:cNvSpPr/>
          <p:nvPr/>
        </p:nvSpPr>
        <p:spPr>
          <a:xfrm>
            <a:off x="1917773" y="1626873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910360" y="1865407"/>
            <a:ext cx="2667480" cy="315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829300" y="2522220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u="sng" dirty="0">
                <a:solidFill>
                  <a:schemeClr val="accent1">
                    <a:lumMod val="75000"/>
                  </a:schemeClr>
                </a:solidFill>
              </a:rPr>
              <a:t>수정</a:t>
            </a:r>
            <a:endParaRPr lang="en-US" altLang="ko-KR" sz="1200" u="sng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sz="1200" u="sng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200" u="sng" dirty="0" err="1">
                <a:solidFill>
                  <a:schemeClr val="accent1">
                    <a:lumMod val="75000"/>
                  </a:schemeClr>
                </a:solidFill>
              </a:rPr>
              <a:t>미리보기</a:t>
            </a:r>
            <a:endParaRPr lang="ko-KR" altLang="en-US" sz="12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07192" y="4230613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u="sng" dirty="0">
                <a:solidFill>
                  <a:schemeClr val="accent1">
                    <a:lumMod val="75000"/>
                  </a:schemeClr>
                </a:solidFill>
              </a:rPr>
              <a:t>수정</a:t>
            </a:r>
            <a:endParaRPr lang="en-US" altLang="ko-KR" sz="1200" u="sng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sz="1200" u="sng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200" u="sng" dirty="0" err="1">
                <a:solidFill>
                  <a:schemeClr val="accent1">
                    <a:lumMod val="75000"/>
                  </a:schemeClr>
                </a:solidFill>
              </a:rPr>
              <a:t>미리보기</a:t>
            </a:r>
            <a:endParaRPr lang="ko-KR" altLang="en-US" sz="12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29300" y="2539092"/>
            <a:ext cx="806142" cy="699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582460" y="1363994"/>
            <a:ext cx="889965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사용자페이지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307301" y="1366882"/>
            <a:ext cx="1002129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프리미업가입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240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7" y="1245726"/>
            <a:ext cx="8585344" cy="4334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D353B3-40E7-27D8-F5C1-347BFD17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764432"/>
              </p:ext>
            </p:extLst>
          </p:nvPr>
        </p:nvGraphicFramePr>
        <p:xfrm>
          <a:off x="8751301" y="2332102"/>
          <a:ext cx="3368233" cy="1483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상품 데이터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상품 이미지 다중 첨부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등록 취소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42981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90C06-D3DA-334D-DD45-B3740D0A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088929"/>
              </p:ext>
            </p:extLst>
          </p:nvPr>
        </p:nvGraphicFramePr>
        <p:xfrm>
          <a:off x="8751299" y="1213795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프리미엄</a:t>
                      </a:r>
                      <a:r>
                        <a:rPr lang="en-US" altLang="ko-KR" sz="1200" dirty="0"/>
                        <a:t>_</a:t>
                      </a:r>
                      <a:r>
                        <a:rPr lang="ko-KR" altLang="en-US" sz="1200" dirty="0"/>
                        <a:t>가게홍보</a:t>
                      </a:r>
                      <a:r>
                        <a:rPr lang="en-US" altLang="ko-KR" sz="1200" dirty="0"/>
                        <a:t>_2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2A97831-6FC9-2789-9E2F-78DCDA9909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7" t="17031" r="12577" b="6722"/>
          <a:stretch/>
        </p:blipFill>
        <p:spPr>
          <a:xfrm>
            <a:off x="2619003" y="2179223"/>
            <a:ext cx="5091888" cy="332936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50222" y="2826410"/>
            <a:ext cx="4431393" cy="2057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078830" y="4495384"/>
            <a:ext cx="724568" cy="305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945979" y="4953729"/>
            <a:ext cx="1558496" cy="305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7550C89-4089-3D01-B8C7-77176E34F80D}"/>
              </a:ext>
            </a:extLst>
          </p:cNvPr>
          <p:cNvSpPr/>
          <p:nvPr/>
        </p:nvSpPr>
        <p:spPr>
          <a:xfrm>
            <a:off x="5815764" y="4846219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C5100EB-02C1-5062-1A24-1241E20E8C03}"/>
              </a:ext>
            </a:extLst>
          </p:cNvPr>
          <p:cNvSpPr/>
          <p:nvPr/>
        </p:nvSpPr>
        <p:spPr>
          <a:xfrm>
            <a:off x="2973755" y="4327388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D515ABC-C467-D26C-E242-DF8C140BFAA0}"/>
              </a:ext>
            </a:extLst>
          </p:cNvPr>
          <p:cNvSpPr/>
          <p:nvPr/>
        </p:nvSpPr>
        <p:spPr>
          <a:xfrm>
            <a:off x="2854330" y="2588230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54645" y="1380920"/>
            <a:ext cx="889965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사용자페이지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479486" y="1383808"/>
            <a:ext cx="1002129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프리미업가입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963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" y="1082219"/>
            <a:ext cx="8501668" cy="43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USER\Downloads\[Copy of Copy of HandsFree(사장님)] 전체메세지_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2" t="11955" r="3038" b="7851"/>
          <a:stretch/>
        </p:blipFill>
        <p:spPr bwMode="auto">
          <a:xfrm>
            <a:off x="2027507" y="1759922"/>
            <a:ext cx="6332481" cy="344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D353B3-40E7-27D8-F5C1-347BFD17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641964"/>
              </p:ext>
            </p:extLst>
          </p:nvPr>
        </p:nvGraphicFramePr>
        <p:xfrm>
          <a:off x="8754761" y="2204140"/>
          <a:ext cx="3368233" cy="30226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전제 사용자 및 프리미엄 점주 사용자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리스트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출력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전제 사용자 및 프리미엄 점주 사용자</a:t>
                      </a:r>
                      <a:endParaRPr lang="en-US" altLang="ko-KR" sz="1200" baseline="0" dirty="0"/>
                    </a:p>
                    <a:p>
                      <a:pPr latinLnBrk="1"/>
                      <a:r>
                        <a:rPr lang="ko-KR" altLang="en-US" sz="1200" baseline="0" dirty="0" err="1"/>
                        <a:t>토글</a:t>
                      </a:r>
                      <a:r>
                        <a:rPr lang="ko-KR" altLang="en-US" sz="1200" baseline="0" dirty="0"/>
                        <a:t> 버튼으로 구분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메일 전송 버튼</a:t>
                      </a:r>
                      <a:r>
                        <a:rPr lang="ko-KR" altLang="en-US" sz="1200" baseline="0" dirty="0"/>
                        <a:t> 클릭시</a:t>
                      </a:r>
                      <a:r>
                        <a:rPr lang="en-US" altLang="ko-KR" sz="1200" baseline="0" dirty="0"/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사용자 메일 페이지 이동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baseline="0" dirty="0"/>
                        <a:t>개별 메일 보내기 가능</a:t>
                      </a:r>
                      <a:r>
                        <a:rPr lang="en-US" altLang="ko-KR" sz="1200" baseline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42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메일 전송 버튼</a:t>
                      </a:r>
                      <a:r>
                        <a:rPr lang="ko-KR" altLang="en-US" sz="1200" baseline="0" dirty="0"/>
                        <a:t> 클릭시</a:t>
                      </a:r>
                      <a:r>
                        <a:rPr lang="en-US" altLang="ko-KR" sz="1200" baseline="0" dirty="0"/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사용자 메일 페이지 이동</a:t>
                      </a:r>
                      <a:endParaRPr lang="en-US" altLang="ko-KR" sz="12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전체</a:t>
                      </a:r>
                      <a:r>
                        <a:rPr lang="ko-KR" altLang="en-US" sz="1200" baseline="0" dirty="0"/>
                        <a:t> 메일 보내기 가능</a:t>
                      </a:r>
                      <a:r>
                        <a:rPr lang="en-US" altLang="ko-KR" sz="1200" baseline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8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이메일</a:t>
                      </a:r>
                      <a:r>
                        <a:rPr lang="ko-KR" altLang="en-US" sz="1200" dirty="0"/>
                        <a:t> 키워드 입력 후</a:t>
                      </a:r>
                      <a:r>
                        <a:rPr lang="en-US" altLang="ko-KR" sz="1200" dirty="0"/>
                        <a:t>,</a:t>
                      </a:r>
                    </a:p>
                    <a:p>
                      <a:pPr latinLnBrk="1"/>
                      <a:r>
                        <a:rPr lang="ko-KR" altLang="en-US" sz="1200" dirty="0"/>
                        <a:t>조회 버튼으로 사용자 리스트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0968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90C06-D3DA-334D-DD45-B3740D0A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362576"/>
              </p:ext>
            </p:extLst>
          </p:nvPr>
        </p:nvGraphicFramePr>
        <p:xfrm>
          <a:off x="8754759" y="1085833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전체메세지</a:t>
                      </a:r>
                      <a:r>
                        <a:rPr lang="en-US" altLang="ko-KR" sz="1200" dirty="0"/>
                        <a:t>_1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204766" y="3113265"/>
            <a:ext cx="5980872" cy="1422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2051029" y="2983050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190036" y="2653427"/>
            <a:ext cx="1845633" cy="3609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2027507" y="2467734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099072" y="3670300"/>
            <a:ext cx="646951" cy="267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6936543" y="3484607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7405207" y="2755813"/>
            <a:ext cx="646951" cy="267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7242678" y="2570120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348115" y="2261191"/>
            <a:ext cx="984170" cy="267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2185586" y="2075498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78309" y="4140584"/>
            <a:ext cx="609342" cy="277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470003" y="1199850"/>
            <a:ext cx="889965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사용자페이지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194844" y="1202738"/>
            <a:ext cx="1002129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프리미업가입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189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" y="1311464"/>
            <a:ext cx="8501668" cy="43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C:\Users\USER\Downloads\[Copy of Copy of HandsFree(사장님)] Copy of 전체메세지_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5" t="12649" r="4148" b="10104"/>
          <a:stretch/>
        </p:blipFill>
        <p:spPr bwMode="auto">
          <a:xfrm>
            <a:off x="2181243" y="1819747"/>
            <a:ext cx="6147945" cy="332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D353B3-40E7-27D8-F5C1-347BFD17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526436"/>
              </p:ext>
            </p:extLst>
          </p:nvPr>
        </p:nvGraphicFramePr>
        <p:xfrm>
          <a:off x="8673579" y="2417525"/>
          <a:ext cx="3368233" cy="17424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전제 사용자 및 프리미엄 점주 사용자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메일 내역 리스트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출력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전제 사용자 및 프리미엄 점주 사용자</a:t>
                      </a:r>
                      <a:endParaRPr lang="en-US" altLang="ko-KR" sz="1200" baseline="0" dirty="0"/>
                    </a:p>
                    <a:p>
                      <a:pPr latinLnBrk="1"/>
                      <a:r>
                        <a:rPr lang="ko-KR" altLang="en-US" sz="1200" baseline="0" dirty="0" err="1"/>
                        <a:t>토글</a:t>
                      </a:r>
                      <a:r>
                        <a:rPr lang="ko-KR" altLang="en-US" sz="1200" baseline="0" dirty="0"/>
                        <a:t> 버튼으로 구분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날짜 및 </a:t>
                      </a:r>
                      <a:r>
                        <a:rPr lang="ko-KR" altLang="en-US" sz="1200" dirty="0" err="1"/>
                        <a:t>이메일</a:t>
                      </a:r>
                      <a:r>
                        <a:rPr lang="ko-KR" altLang="en-US" sz="1200" dirty="0"/>
                        <a:t> 키워드 입력 후</a:t>
                      </a:r>
                      <a:r>
                        <a:rPr lang="en-US" altLang="ko-KR" sz="1200" dirty="0"/>
                        <a:t>,</a:t>
                      </a:r>
                    </a:p>
                    <a:p>
                      <a:pPr latinLnBrk="1"/>
                      <a:r>
                        <a:rPr lang="ko-KR" altLang="en-US" sz="1200" dirty="0"/>
                        <a:t>조회 버튼으로 사용자 리스트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0968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90C06-D3DA-334D-DD45-B3740D0A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686549"/>
              </p:ext>
            </p:extLst>
          </p:nvPr>
        </p:nvGraphicFramePr>
        <p:xfrm>
          <a:off x="8673577" y="1299218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전체메세지</a:t>
                      </a:r>
                      <a:r>
                        <a:rPr lang="en-US" altLang="ko-KR" sz="1200" dirty="0"/>
                        <a:t>_1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04766" y="3158530"/>
            <a:ext cx="5980872" cy="1422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2051029" y="3028315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289619" y="2616055"/>
            <a:ext cx="3797526" cy="416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2108984" y="2467734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411486" y="2306456"/>
            <a:ext cx="984170" cy="267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2248957" y="2120763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626849" y="1444294"/>
            <a:ext cx="889965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사용자페이지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351690" y="1447182"/>
            <a:ext cx="1002129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프리미업가입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573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" y="1311464"/>
            <a:ext cx="8501668" cy="43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 descr="C:\Users\USER\Downloads\시스템괄고\11_전체메세지_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3" t="9897" b="3431"/>
          <a:stretch/>
        </p:blipFill>
        <p:spPr bwMode="auto">
          <a:xfrm>
            <a:off x="2000828" y="1785497"/>
            <a:ext cx="6391847" cy="372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D353B3-40E7-27D8-F5C1-347BFD17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97732"/>
              </p:ext>
            </p:extLst>
          </p:nvPr>
        </p:nvGraphicFramePr>
        <p:xfrm>
          <a:off x="8714468" y="2463580"/>
          <a:ext cx="3368233" cy="20269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데이터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추가 버튼 클릭시</a:t>
                      </a:r>
                      <a:r>
                        <a:rPr lang="en-US" altLang="ko-KR" sz="1200" dirty="0"/>
                        <a:t>,</a:t>
                      </a:r>
                    </a:p>
                    <a:p>
                      <a:pPr latinLnBrk="1"/>
                      <a:r>
                        <a:rPr lang="ko-KR" altLang="en-US" sz="1200" dirty="0"/>
                        <a:t>사용자 리스트 </a:t>
                      </a:r>
                      <a:r>
                        <a:rPr lang="ko-KR" altLang="en-US" sz="1200" dirty="0" err="1"/>
                        <a:t>모달창</a:t>
                      </a:r>
                      <a:r>
                        <a:rPr lang="ko-KR" altLang="en-US" sz="1200" dirty="0"/>
                        <a:t>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에 등록된 사용자 리스트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42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발송 버튼 클릭시</a:t>
                      </a:r>
                      <a:r>
                        <a:rPr lang="en-US" altLang="ko-KR" sz="1200" dirty="0"/>
                        <a:t>,</a:t>
                      </a:r>
                    </a:p>
                    <a:p>
                      <a:pPr latinLnBrk="1"/>
                      <a:r>
                        <a:rPr lang="ko-KR" altLang="en-US" sz="1200" dirty="0"/>
                        <a:t>메일 전송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8216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90C06-D3DA-334D-DD45-B3740D0A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970794"/>
              </p:ext>
            </p:extLst>
          </p:nvPr>
        </p:nvGraphicFramePr>
        <p:xfrm>
          <a:off x="8714466" y="1345273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전체메세지</a:t>
                      </a:r>
                      <a:r>
                        <a:rPr lang="en-US" altLang="ko-KR" sz="1200" dirty="0"/>
                        <a:t>_2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622352" y="3029665"/>
            <a:ext cx="4750259" cy="2002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2468616" y="2899450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575958" y="3101037"/>
            <a:ext cx="735124" cy="71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6450489" y="2938126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710918" y="1951823"/>
            <a:ext cx="1623337" cy="1149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6509956" y="1794550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647966" y="5057971"/>
            <a:ext cx="596952" cy="329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2468616" y="4901592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485013" y="1435241"/>
            <a:ext cx="889965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사용자페이지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209854" y="1438129"/>
            <a:ext cx="1002129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프리미업가입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34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90" y="1470577"/>
            <a:ext cx="7962980" cy="407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D353B3-40E7-27D8-F5C1-347BFD17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89642"/>
              </p:ext>
            </p:extLst>
          </p:nvPr>
        </p:nvGraphicFramePr>
        <p:xfrm>
          <a:off x="8602561" y="2588884"/>
          <a:ext cx="3368233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일정관리 페이지 접근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캘린더 일정관리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90C06-D3DA-334D-DD45-B3740D0A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643002"/>
              </p:ext>
            </p:extLst>
          </p:nvPr>
        </p:nvGraphicFramePr>
        <p:xfrm>
          <a:off x="8602559" y="1470577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전체메세지</a:t>
                      </a:r>
                      <a:r>
                        <a:rPr lang="en-US" altLang="ko-KR" sz="1200" dirty="0"/>
                        <a:t>_1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498023" y="4599079"/>
            <a:ext cx="646951" cy="216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367808" y="4441548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10" y="2371954"/>
            <a:ext cx="4595663" cy="299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2323698" y="2426977"/>
            <a:ext cx="4873275" cy="2714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AF602C3-13C3-E401-35C6-D4ACCD8FCAB9}"/>
              </a:ext>
            </a:extLst>
          </p:cNvPr>
          <p:cNvSpPr/>
          <p:nvPr/>
        </p:nvSpPr>
        <p:spPr>
          <a:xfrm>
            <a:off x="2193483" y="2241739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5460950" y="1598203"/>
            <a:ext cx="889965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사용자페이지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185791" y="1601091"/>
            <a:ext cx="1002129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프리미업가입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500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3" y="1124418"/>
            <a:ext cx="8613172" cy="4298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D353B3-40E7-27D8-F5C1-347BFD17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423716"/>
              </p:ext>
            </p:extLst>
          </p:nvPr>
        </p:nvGraphicFramePr>
        <p:xfrm>
          <a:off x="8762181" y="2136254"/>
          <a:ext cx="3368233" cy="32359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메인 페이지에서 선택한 옵션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가이드 페이지로 이동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프로필 관리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42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번역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8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검색 필터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0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검색한 위치 근처 등록된 상점들 리스트화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정렬</a:t>
                      </a:r>
                      <a:r>
                        <a:rPr lang="en-US" altLang="ko-KR" sz="1200" dirty="0"/>
                        <a:t>) (</a:t>
                      </a:r>
                      <a:r>
                        <a:rPr lang="ko-KR" altLang="en-US" sz="1200" dirty="0"/>
                        <a:t>랜덤으로 상위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개 먼저 보이는 형식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76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검색한 위치 지도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76378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90C06-D3DA-334D-DD45-B3740D0A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454142"/>
              </p:ext>
            </p:extLst>
          </p:nvPr>
        </p:nvGraphicFramePr>
        <p:xfrm>
          <a:off x="8762181" y="1124418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검색 페이지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sp>
        <p:nvSpPr>
          <p:cNvPr id="2" name="타원 1">
            <a:extLst>
              <a:ext uri="{FF2B5EF4-FFF2-40B4-BE49-F238E27FC236}">
                <a16:creationId xmlns:a16="http://schemas.microsoft.com/office/drawing/2014/main" id="{301EC9F9-36CA-2F18-3DF4-F874340F5830}"/>
              </a:ext>
            </a:extLst>
          </p:cNvPr>
          <p:cNvSpPr/>
          <p:nvPr/>
        </p:nvSpPr>
        <p:spPr>
          <a:xfrm>
            <a:off x="2184946" y="1572512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F653319-328E-ADB0-8AC8-CE7EF62F32B9}"/>
              </a:ext>
            </a:extLst>
          </p:cNvPr>
          <p:cNvSpPr/>
          <p:nvPr/>
        </p:nvSpPr>
        <p:spPr>
          <a:xfrm>
            <a:off x="7488542" y="929719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450233-8ED0-87C4-D52E-DE154844C13A}"/>
              </a:ext>
            </a:extLst>
          </p:cNvPr>
          <p:cNvSpPr/>
          <p:nvPr/>
        </p:nvSpPr>
        <p:spPr>
          <a:xfrm>
            <a:off x="7488542" y="1492055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44CB73D-424B-D785-24F4-1B09726112CD}"/>
              </a:ext>
            </a:extLst>
          </p:cNvPr>
          <p:cNvSpPr/>
          <p:nvPr/>
        </p:nvSpPr>
        <p:spPr>
          <a:xfrm>
            <a:off x="-15209" y="1702727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FC3458D-455D-C872-A07D-16FE880A989B}"/>
              </a:ext>
            </a:extLst>
          </p:cNvPr>
          <p:cNvSpPr/>
          <p:nvPr/>
        </p:nvSpPr>
        <p:spPr>
          <a:xfrm>
            <a:off x="5142704" y="3376013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61567C-937B-370E-C889-B324CC5EB8AE}"/>
              </a:ext>
            </a:extLst>
          </p:cNvPr>
          <p:cNvSpPr/>
          <p:nvPr/>
        </p:nvSpPr>
        <p:spPr>
          <a:xfrm>
            <a:off x="6078260" y="1190149"/>
            <a:ext cx="542365" cy="1617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DCCE9B-561E-6846-2168-EA1A980C8373}"/>
              </a:ext>
            </a:extLst>
          </p:cNvPr>
          <p:cNvSpPr/>
          <p:nvPr/>
        </p:nvSpPr>
        <p:spPr>
          <a:xfrm>
            <a:off x="6930810" y="1179003"/>
            <a:ext cx="366755" cy="1887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894109E-58D5-590A-A99B-CFA354FA0B08}"/>
              </a:ext>
            </a:extLst>
          </p:cNvPr>
          <p:cNvSpPr/>
          <p:nvPr/>
        </p:nvSpPr>
        <p:spPr>
          <a:xfrm>
            <a:off x="6849158" y="910097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510079-BAAD-9C16-FEE4-3DF61E42DBA9}"/>
              </a:ext>
            </a:extLst>
          </p:cNvPr>
          <p:cNvSpPr/>
          <p:nvPr/>
        </p:nvSpPr>
        <p:spPr>
          <a:xfrm>
            <a:off x="7618260" y="1177448"/>
            <a:ext cx="623532" cy="1919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69ADE03-719D-B2EC-7ED4-927EE10167AA}"/>
              </a:ext>
            </a:extLst>
          </p:cNvPr>
          <p:cNvSpPr/>
          <p:nvPr/>
        </p:nvSpPr>
        <p:spPr>
          <a:xfrm>
            <a:off x="5948045" y="995646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91451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" y="1407260"/>
            <a:ext cx="86677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D353B3-40E7-27D8-F5C1-347BFD17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415851"/>
              </p:ext>
            </p:extLst>
          </p:nvPr>
        </p:nvGraphicFramePr>
        <p:xfrm>
          <a:off x="8776045" y="2542438"/>
          <a:ext cx="3368233" cy="1854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통계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특정 매장 예약 수 및 예약금 통계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통계 데이터 PDF 다운로드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42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통계 데이터 Excel 다운로드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8216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90C06-D3DA-334D-DD45-B3740D0A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980755"/>
              </p:ext>
            </p:extLst>
          </p:nvPr>
        </p:nvGraphicFramePr>
        <p:xfrm>
          <a:off x="8776043" y="1424131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프리미엄</a:t>
                      </a:r>
                      <a:r>
                        <a:rPr lang="en-US" altLang="ko-KR" sz="1200" dirty="0"/>
                        <a:t>_</a:t>
                      </a:r>
                      <a:r>
                        <a:rPr lang="ko-KR" altLang="en-US" sz="1200" dirty="0"/>
                        <a:t>통계</a:t>
                      </a:r>
                      <a:r>
                        <a:rPr lang="en-US" altLang="ko-KR" sz="1200" dirty="0"/>
                        <a:t>_1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C308156-53D5-75DF-450B-4B4F9390F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7" t="13923" r="2022" b="1874"/>
          <a:stretch/>
        </p:blipFill>
        <p:spPr>
          <a:xfrm>
            <a:off x="1935215" y="2074556"/>
            <a:ext cx="6435042" cy="3655683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7200CA7-3D53-3EC7-A656-D4404A4259D7}"/>
              </a:ext>
            </a:extLst>
          </p:cNvPr>
          <p:cNvSpPr/>
          <p:nvPr/>
        </p:nvSpPr>
        <p:spPr>
          <a:xfrm>
            <a:off x="1991063" y="2600356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18C5338-282A-7C30-F729-C6D18E9D3FCA}"/>
              </a:ext>
            </a:extLst>
          </p:cNvPr>
          <p:cNvSpPr/>
          <p:nvPr/>
        </p:nvSpPr>
        <p:spPr>
          <a:xfrm>
            <a:off x="4601902" y="5143413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A4ABE5-1BD4-0A9E-A80F-1107BB7CC4B0}"/>
              </a:ext>
            </a:extLst>
          </p:cNvPr>
          <p:cNvSpPr/>
          <p:nvPr/>
        </p:nvSpPr>
        <p:spPr>
          <a:xfrm>
            <a:off x="6007699" y="5144356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706717" y="5320784"/>
            <a:ext cx="1151198" cy="305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956397" y="5327888"/>
            <a:ext cx="1151198" cy="305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202277" y="2761051"/>
            <a:ext cx="1151198" cy="305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4558" y="5132185"/>
            <a:ext cx="786285" cy="252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200CA7-3D53-3EC7-A656-D4404A4259D7}"/>
              </a:ext>
            </a:extLst>
          </p:cNvPr>
          <p:cNvSpPr/>
          <p:nvPr/>
        </p:nvSpPr>
        <p:spPr>
          <a:xfrm>
            <a:off x="84343" y="4979930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682931" y="1571040"/>
            <a:ext cx="889965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사용자페이지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407772" y="1573928"/>
            <a:ext cx="1002129" cy="23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프리미업가입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143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6" y="1253989"/>
            <a:ext cx="8656476" cy="4314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D353B3-40E7-27D8-F5C1-347BFD17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290935"/>
              </p:ext>
            </p:extLst>
          </p:nvPr>
        </p:nvGraphicFramePr>
        <p:xfrm>
          <a:off x="8766006" y="2184768"/>
          <a:ext cx="3368233" cy="25958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상점 사진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상점 카테고리 및 상점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리뷰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추천 카테고리 메뉴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42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공지내용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8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상점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0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상세보기 한 상점 위치 </a:t>
                      </a:r>
                      <a:r>
                        <a:rPr lang="ko-KR" altLang="en-US" sz="1200" dirty="0" err="1"/>
                        <a:t>마크업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7688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90C06-D3DA-334D-DD45-B3740D0A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263157"/>
              </p:ext>
            </p:extLst>
          </p:nvPr>
        </p:nvGraphicFramePr>
        <p:xfrm>
          <a:off x="8766005" y="1253989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검색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/>
                        <a:t>상세보기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정보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4203DA-BFCD-66CF-6700-408084FF8157}"/>
              </a:ext>
            </a:extLst>
          </p:cNvPr>
          <p:cNvSpPr/>
          <p:nvPr/>
        </p:nvSpPr>
        <p:spPr>
          <a:xfrm>
            <a:off x="432693" y="2094300"/>
            <a:ext cx="1034157" cy="533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B9534C5-B29F-06E3-CB2C-9C2106FB39A4}"/>
              </a:ext>
            </a:extLst>
          </p:cNvPr>
          <p:cNvSpPr/>
          <p:nvPr/>
        </p:nvSpPr>
        <p:spPr>
          <a:xfrm>
            <a:off x="302478" y="1924338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BFA680-5D41-F6B5-0A05-FC5F858A2985}"/>
              </a:ext>
            </a:extLst>
          </p:cNvPr>
          <p:cNvSpPr/>
          <p:nvPr/>
        </p:nvSpPr>
        <p:spPr>
          <a:xfrm>
            <a:off x="724793" y="2686421"/>
            <a:ext cx="411857" cy="3080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56132B-5437-1670-5FF9-9B80FA450248}"/>
              </a:ext>
            </a:extLst>
          </p:cNvPr>
          <p:cNvSpPr/>
          <p:nvPr/>
        </p:nvSpPr>
        <p:spPr>
          <a:xfrm>
            <a:off x="208295" y="3019269"/>
            <a:ext cx="1494775" cy="195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A729DD1-4689-877B-963C-6F88280AE826}"/>
              </a:ext>
            </a:extLst>
          </p:cNvPr>
          <p:cNvSpPr/>
          <p:nvPr/>
        </p:nvSpPr>
        <p:spPr>
          <a:xfrm>
            <a:off x="547480" y="2628152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47AFA5C-8A3C-4691-35C6-5855A12821CF}"/>
              </a:ext>
            </a:extLst>
          </p:cNvPr>
          <p:cNvSpPr/>
          <p:nvPr/>
        </p:nvSpPr>
        <p:spPr>
          <a:xfrm>
            <a:off x="57760" y="2807728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7051DB-E771-82BE-9975-EEF99E5EC189}"/>
              </a:ext>
            </a:extLst>
          </p:cNvPr>
          <p:cNvSpPr/>
          <p:nvPr/>
        </p:nvSpPr>
        <p:spPr>
          <a:xfrm>
            <a:off x="215368" y="3299842"/>
            <a:ext cx="1494775" cy="2108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5E4C26E-82CE-FCD8-20E8-9E2C6F88C002}"/>
              </a:ext>
            </a:extLst>
          </p:cNvPr>
          <p:cNvSpPr/>
          <p:nvPr/>
        </p:nvSpPr>
        <p:spPr>
          <a:xfrm>
            <a:off x="162615" y="3635830"/>
            <a:ext cx="1494775" cy="7603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DA2FFA-E317-C638-CF86-7ADC45228F7B}"/>
              </a:ext>
            </a:extLst>
          </p:cNvPr>
          <p:cNvSpPr/>
          <p:nvPr/>
        </p:nvSpPr>
        <p:spPr>
          <a:xfrm>
            <a:off x="6453340" y="3455735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3D5A8F-A354-3775-962B-4DA032B09283}"/>
              </a:ext>
            </a:extLst>
          </p:cNvPr>
          <p:cNvSpPr/>
          <p:nvPr/>
        </p:nvSpPr>
        <p:spPr>
          <a:xfrm>
            <a:off x="-10199" y="3492492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3F9E072-E89A-A6F4-909A-E66BFEFEA65C}"/>
              </a:ext>
            </a:extLst>
          </p:cNvPr>
          <p:cNvSpPr/>
          <p:nvPr/>
        </p:nvSpPr>
        <p:spPr>
          <a:xfrm>
            <a:off x="-2728" y="3168570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8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1" y="1254048"/>
            <a:ext cx="8543636" cy="4313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D353B3-40E7-27D8-F5C1-347BFD17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686467"/>
              </p:ext>
            </p:extLst>
          </p:nvPr>
        </p:nvGraphicFramePr>
        <p:xfrm>
          <a:off x="8769348" y="2277703"/>
          <a:ext cx="3264542" cy="1854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63142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리뷰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리스트 형식으로 정렬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사용자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별점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평점순</a:t>
                      </a:r>
                      <a:r>
                        <a:rPr lang="ko-KR" altLang="en-US" sz="1200" dirty="0"/>
                        <a:t> 정렬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42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리뷰 내용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날짜 정렬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03268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90C06-D3DA-334D-DD45-B3740D0A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567142"/>
              </p:ext>
            </p:extLst>
          </p:nvPr>
        </p:nvGraphicFramePr>
        <p:xfrm>
          <a:off x="8769348" y="1254048"/>
          <a:ext cx="3264542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264542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검색 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상세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리뷰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A0DA-C806-6AFD-DE4F-1AE26A29B68B}"/>
              </a:ext>
            </a:extLst>
          </p:cNvPr>
          <p:cNvSpPr/>
          <p:nvPr/>
        </p:nvSpPr>
        <p:spPr>
          <a:xfrm>
            <a:off x="203044" y="3213718"/>
            <a:ext cx="1632073" cy="2306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3FDB3E2-378A-A87F-7861-F6B9E35FEEA8}"/>
              </a:ext>
            </a:extLst>
          </p:cNvPr>
          <p:cNvSpPr/>
          <p:nvPr/>
        </p:nvSpPr>
        <p:spPr>
          <a:xfrm>
            <a:off x="1732105" y="3038355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2D8034-AFB4-2FB9-2364-7F1E0A62337D}"/>
              </a:ext>
            </a:extLst>
          </p:cNvPr>
          <p:cNvSpPr/>
          <p:nvPr/>
        </p:nvSpPr>
        <p:spPr>
          <a:xfrm>
            <a:off x="597141" y="3338011"/>
            <a:ext cx="263355" cy="1294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60F303-2A0F-529F-F99E-CC4F21A8E0A4}"/>
              </a:ext>
            </a:extLst>
          </p:cNvPr>
          <p:cNvSpPr/>
          <p:nvPr/>
        </p:nvSpPr>
        <p:spPr>
          <a:xfrm>
            <a:off x="1279314" y="3359764"/>
            <a:ext cx="513205" cy="1195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A024761-9EA3-95CA-583A-035219AABCE6}"/>
              </a:ext>
            </a:extLst>
          </p:cNvPr>
          <p:cNvSpPr/>
          <p:nvPr/>
        </p:nvSpPr>
        <p:spPr>
          <a:xfrm>
            <a:off x="613884" y="3508849"/>
            <a:ext cx="963038" cy="2604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490BCF6-685C-28FB-96F6-61B819EC047E}"/>
              </a:ext>
            </a:extLst>
          </p:cNvPr>
          <p:cNvSpPr/>
          <p:nvPr/>
        </p:nvSpPr>
        <p:spPr>
          <a:xfrm>
            <a:off x="1092903" y="3150326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A36AF5-2337-74ED-D2EC-EC20F2B89CAD}"/>
              </a:ext>
            </a:extLst>
          </p:cNvPr>
          <p:cNvSpPr/>
          <p:nvPr/>
        </p:nvSpPr>
        <p:spPr>
          <a:xfrm>
            <a:off x="1494859" y="3416506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6CDB18E-280B-B4E1-F8D5-DA14A7DDD856}"/>
              </a:ext>
            </a:extLst>
          </p:cNvPr>
          <p:cNvSpPr/>
          <p:nvPr/>
        </p:nvSpPr>
        <p:spPr>
          <a:xfrm>
            <a:off x="435517" y="3142303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25272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" y="1267210"/>
            <a:ext cx="8620122" cy="4203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D353B3-40E7-27D8-F5C1-347BFD17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017039"/>
              </p:ext>
            </p:extLst>
          </p:nvPr>
        </p:nvGraphicFramePr>
        <p:xfrm>
          <a:off x="8773607" y="2175838"/>
          <a:ext cx="3368233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점주와 사용자의 </a:t>
                      </a:r>
                      <a:r>
                        <a:rPr lang="en-US" altLang="ko-KR" sz="1200" dirty="0"/>
                        <a:t>1 : 1 </a:t>
                      </a:r>
                      <a:r>
                        <a:rPr lang="ko-KR" altLang="en-US" sz="1200" dirty="0"/>
                        <a:t>실시간 채팅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90C06-D3DA-334D-DD45-B3740D0A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644996"/>
              </p:ext>
            </p:extLst>
          </p:nvPr>
        </p:nvGraphicFramePr>
        <p:xfrm>
          <a:off x="8773607" y="1267210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검색 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상세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채팅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72AE9F-432D-2EEA-3DEE-A2FEA6ABB13D}"/>
              </a:ext>
            </a:extLst>
          </p:cNvPr>
          <p:cNvSpPr/>
          <p:nvPr/>
        </p:nvSpPr>
        <p:spPr>
          <a:xfrm>
            <a:off x="6682740" y="3212315"/>
            <a:ext cx="1685565" cy="19680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2E3195D-DF27-400E-9CDA-64A5D5090E76}"/>
              </a:ext>
            </a:extLst>
          </p:cNvPr>
          <p:cNvSpPr/>
          <p:nvPr/>
        </p:nvSpPr>
        <p:spPr>
          <a:xfrm>
            <a:off x="6552525" y="3082100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72AE9F-432D-2EEA-3DEE-A2FEA6ABB13D}"/>
              </a:ext>
            </a:extLst>
          </p:cNvPr>
          <p:cNvSpPr/>
          <p:nvPr/>
        </p:nvSpPr>
        <p:spPr>
          <a:xfrm>
            <a:off x="1613548" y="5019649"/>
            <a:ext cx="313161" cy="2704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2E3195D-DF27-400E-9CDA-64A5D5090E76}"/>
              </a:ext>
            </a:extLst>
          </p:cNvPr>
          <p:cNvSpPr/>
          <p:nvPr/>
        </p:nvSpPr>
        <p:spPr>
          <a:xfrm>
            <a:off x="1481676" y="4809467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383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3" y="1293242"/>
            <a:ext cx="8527893" cy="4298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D353B3-40E7-27D8-F5C1-347BFD17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013308"/>
              </p:ext>
            </p:extLst>
          </p:nvPr>
        </p:nvGraphicFramePr>
        <p:xfrm>
          <a:off x="8736510" y="2363868"/>
          <a:ext cx="3368233" cy="1112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추천 카테고리는 프리미엄 계정용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점주가 등록한 추천상품을 리스트화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90C06-D3DA-334D-DD45-B3740D0A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224355"/>
              </p:ext>
            </p:extLst>
          </p:nvPr>
        </p:nvGraphicFramePr>
        <p:xfrm>
          <a:off x="8736510" y="1293242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검색 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상세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추천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D06839-B862-0310-BC68-B19CBA14E480}"/>
              </a:ext>
            </a:extLst>
          </p:cNvPr>
          <p:cNvSpPr/>
          <p:nvPr/>
        </p:nvSpPr>
        <p:spPr>
          <a:xfrm>
            <a:off x="1452881" y="2872173"/>
            <a:ext cx="197495" cy="1807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160F320-5E68-8F15-5652-EBF1AD0EC69C}"/>
              </a:ext>
            </a:extLst>
          </p:cNvPr>
          <p:cNvSpPr/>
          <p:nvPr/>
        </p:nvSpPr>
        <p:spPr>
          <a:xfrm>
            <a:off x="1243252" y="2689909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3803F8-29AE-F90A-5EF6-04709E5CD142}"/>
              </a:ext>
            </a:extLst>
          </p:cNvPr>
          <p:cNvSpPr/>
          <p:nvPr/>
        </p:nvSpPr>
        <p:spPr>
          <a:xfrm>
            <a:off x="333423" y="3338640"/>
            <a:ext cx="1477890" cy="18112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E24DA2-E369-B211-50C6-5B167BCE31B7}"/>
              </a:ext>
            </a:extLst>
          </p:cNvPr>
          <p:cNvSpPr/>
          <p:nvPr/>
        </p:nvSpPr>
        <p:spPr>
          <a:xfrm>
            <a:off x="182867" y="3181841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62032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5FD353B3-40E7-27D8-F5C1-347BFD170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037723"/>
              </p:ext>
            </p:extLst>
          </p:nvPr>
        </p:nvGraphicFramePr>
        <p:xfrm>
          <a:off x="8773608" y="2156418"/>
          <a:ext cx="3368233" cy="28549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6833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  <a:gridCol w="3001400">
                  <a:extLst>
                    <a:ext uri="{9D8B030D-6E8A-4147-A177-3AD203B41FA5}">
                      <a16:colId xmlns:a16="http://schemas.microsoft.com/office/drawing/2014/main" val="32129641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검색 화면으로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이전 페이지에서 선택한 날짜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날짜 및 시간 변경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이전 페이지에서 선택한 짐</a:t>
                      </a:r>
                      <a:endParaRPr lang="en-US" altLang="ko-KR" sz="12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/>
                        <a:t>짐 개수 변경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42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결제를 진행할 카드 정보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68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결제 완료 및 예약 확정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0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선택한 상점의 정보와 결제 정보 간략히 요약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7688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90C06-D3DA-334D-DD45-B3740D0AE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517622"/>
              </p:ext>
            </p:extLst>
          </p:nvPr>
        </p:nvGraphicFramePr>
        <p:xfrm>
          <a:off x="8773607" y="1209409"/>
          <a:ext cx="3368234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68234">
                  <a:extLst>
                    <a:ext uri="{9D8B030D-6E8A-4147-A177-3AD203B41FA5}">
                      <a16:colId xmlns:a16="http://schemas.microsoft.com/office/drawing/2014/main" val="21838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Page 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05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검색 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예약하기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6423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B42AA8B-F4A4-2475-3231-B5B1DC1B9F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9409"/>
            <a:ext cx="8663651" cy="433182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F6E18F5-56B3-E357-E00D-5EFC550B5860}"/>
              </a:ext>
            </a:extLst>
          </p:cNvPr>
          <p:cNvSpPr/>
          <p:nvPr/>
        </p:nvSpPr>
        <p:spPr>
          <a:xfrm>
            <a:off x="1316518" y="2313909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7EE888F-69DF-E0CF-505C-576AB9FDAD1D}"/>
              </a:ext>
            </a:extLst>
          </p:cNvPr>
          <p:cNvSpPr/>
          <p:nvPr/>
        </p:nvSpPr>
        <p:spPr>
          <a:xfrm>
            <a:off x="1306088" y="2887579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0360558-A07C-593E-CD0F-284527439AFA}"/>
              </a:ext>
            </a:extLst>
          </p:cNvPr>
          <p:cNvSpPr/>
          <p:nvPr/>
        </p:nvSpPr>
        <p:spPr>
          <a:xfrm>
            <a:off x="1316518" y="3471233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0631A54-E2D2-A2C1-C37E-7C71FA3E69E9}"/>
              </a:ext>
            </a:extLst>
          </p:cNvPr>
          <p:cNvSpPr/>
          <p:nvPr/>
        </p:nvSpPr>
        <p:spPr>
          <a:xfrm>
            <a:off x="1316518" y="5035115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D99CCBC-DE9D-8DB4-6F97-E2F9D751E9F9}"/>
              </a:ext>
            </a:extLst>
          </p:cNvPr>
          <p:cNvSpPr/>
          <p:nvPr/>
        </p:nvSpPr>
        <p:spPr>
          <a:xfrm>
            <a:off x="7074526" y="3805008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FD1DE0-4107-2A6E-06B9-5B6673D99E27}"/>
              </a:ext>
            </a:extLst>
          </p:cNvPr>
          <p:cNvSpPr/>
          <p:nvPr/>
        </p:nvSpPr>
        <p:spPr>
          <a:xfrm>
            <a:off x="1539434" y="1813182"/>
            <a:ext cx="740215" cy="3077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BE8A2E8-25DA-D4F3-F7BF-B646FDB2C088}"/>
              </a:ext>
            </a:extLst>
          </p:cNvPr>
          <p:cNvSpPr/>
          <p:nvPr/>
        </p:nvSpPr>
        <p:spPr>
          <a:xfrm>
            <a:off x="1306088" y="1695458"/>
            <a:ext cx="260430" cy="260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FFF695-E9AF-C55F-FD0A-DF3E2823FEF5}"/>
              </a:ext>
            </a:extLst>
          </p:cNvPr>
          <p:cNvSpPr/>
          <p:nvPr/>
        </p:nvSpPr>
        <p:spPr>
          <a:xfrm>
            <a:off x="1570434" y="2444124"/>
            <a:ext cx="4087416" cy="5007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18E5AB-4225-4EBA-715D-5837F15409ED}"/>
              </a:ext>
            </a:extLst>
          </p:cNvPr>
          <p:cNvSpPr/>
          <p:nvPr/>
        </p:nvSpPr>
        <p:spPr>
          <a:xfrm>
            <a:off x="1576948" y="2999020"/>
            <a:ext cx="2893452" cy="5007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D48CC5-C1D4-9703-2BC6-DCC37FB709BB}"/>
              </a:ext>
            </a:extLst>
          </p:cNvPr>
          <p:cNvSpPr/>
          <p:nvPr/>
        </p:nvSpPr>
        <p:spPr>
          <a:xfrm>
            <a:off x="1576948" y="3583898"/>
            <a:ext cx="2849002" cy="11024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9F9D8A-98CD-EF04-2F76-10FDB0DF3513}"/>
              </a:ext>
            </a:extLst>
          </p:cNvPr>
          <p:cNvSpPr/>
          <p:nvPr/>
        </p:nvSpPr>
        <p:spPr>
          <a:xfrm>
            <a:off x="1576948" y="5126249"/>
            <a:ext cx="1581455" cy="5007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D258DA-374B-CBA1-F94B-00CC98DBFC26}"/>
              </a:ext>
            </a:extLst>
          </p:cNvPr>
          <p:cNvSpPr/>
          <p:nvPr/>
        </p:nvSpPr>
        <p:spPr>
          <a:xfrm>
            <a:off x="5856956" y="1968478"/>
            <a:ext cx="2512344" cy="16764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770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E1EB3-DB08-A40E-1158-A5FF3392DE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822842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3355</TotalTime>
  <Words>1011</Words>
  <Application>Microsoft Office PowerPoint</Application>
  <PresentationFormat>와이드스크린</PresentationFormat>
  <Paragraphs>445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사용자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로그인/회원가입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점주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SHIMSEUNGBOK</dc:creator>
  <cp:lastModifiedBy>SHIMSEUNGBOK</cp:lastModifiedBy>
  <cp:revision>264</cp:revision>
  <dcterms:created xsi:type="dcterms:W3CDTF">2023-01-16T07:19:14Z</dcterms:created>
  <dcterms:modified xsi:type="dcterms:W3CDTF">2023-01-20T05:14:42Z</dcterms:modified>
</cp:coreProperties>
</file>